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9" r:id="rId2"/>
    <p:sldId id="260" r:id="rId3"/>
    <p:sldId id="271" r:id="rId4"/>
    <p:sldId id="272" r:id="rId5"/>
    <p:sldId id="273" r:id="rId6"/>
    <p:sldId id="262" r:id="rId7"/>
    <p:sldId id="281" r:id="rId8"/>
    <p:sldId id="282" r:id="rId9"/>
    <p:sldId id="286" r:id="rId10"/>
    <p:sldId id="283" r:id="rId11"/>
    <p:sldId id="28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1DB99209-CF23-43E7-9C0D-29123AD82C9B}">
          <p14:sldIdLst/>
        </p14:section>
        <p14:section name="Default Section" id="{AC5381C0-29BC-4974-8C3A-4D1FA5365E30}">
          <p14:sldIdLst>
            <p14:sldId id="259"/>
            <p14:sldId id="260"/>
            <p14:sldId id="271"/>
            <p14:sldId id="272"/>
            <p14:sldId id="273"/>
            <p14:sldId id="262"/>
            <p14:sldId id="281"/>
            <p14:sldId id="282"/>
            <p14:sldId id="286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1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11/29/2021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11/29/2021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7910" y="1925450"/>
            <a:ext cx="98543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570444" y="3826760"/>
            <a:ext cx="7211920" cy="173736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endParaRPr lang="en-US" sz="4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7910" y="402179"/>
            <a:ext cx="8771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56590" y="1178525"/>
            <a:ext cx="21451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96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41380" y="427244"/>
            <a:ext cx="111594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5135" y="1277814"/>
            <a:ext cx="11159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Hs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4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5135" y="2300225"/>
            <a:ext cx="11159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Tx/>
              <a:buChar char="-"/>
            </a:pPr>
            <a:r>
              <a:rPr lang="en-US" sz="40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4000" i="1" u="sng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0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571500" indent="-571500">
              <a:buFontTx/>
              <a:buChar char="-"/>
            </a:pPr>
            <a:r>
              <a:rPr lang="en-US" sz="4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ỗi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9976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92629" y="2264762"/>
            <a:ext cx="11159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hẹn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368976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1"/>
            <a:ext cx="11019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ể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3" t="1251" r="12244"/>
          <a:stretch/>
        </p:blipFill>
        <p:spPr>
          <a:xfrm>
            <a:off x="301840" y="914400"/>
            <a:ext cx="6568405" cy="575273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245" y="914400"/>
            <a:ext cx="4910424" cy="5681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9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5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5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18920" y="278135"/>
            <a:ext cx="50113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7786" y="0"/>
            <a:ext cx="13628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81740" y="1189608"/>
            <a:ext cx="12286695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Thu,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Ai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chồi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lộc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343117" y="3911912"/>
            <a:ext cx="1176291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cậu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nghỉ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9934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0514" y="117693"/>
            <a:ext cx="1201148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nghịch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vườn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bưởi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trăng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rằm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rước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đèn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cỗ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</a:p>
        </p:txBody>
      </p:sp>
      <p:sp>
        <p:nvSpPr>
          <p:cNvPr id="5" name="Rectangle 4"/>
          <p:cNvSpPr/>
          <p:nvPr/>
        </p:nvSpPr>
        <p:spPr>
          <a:xfrm>
            <a:off x="180514" y="3116463"/>
            <a:ext cx="1201148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buồn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Thu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thỉ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bập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bùng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bếp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lửa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giấc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chăn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Sao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97221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4185" y="0"/>
            <a:ext cx="117895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mải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7654" y="1539272"/>
            <a:ext cx="1189607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Thu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ghét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ấp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ủ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chồi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lộc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850475" y="6031922"/>
            <a:ext cx="39950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endParaRPr lang="en-US" sz="3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2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283" y="1648603"/>
            <a:ext cx="12813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dung: </a:t>
            </a:r>
          </a:p>
          <a:p>
            <a:pPr marL="285750" indent="-285750">
              <a:buFontTx/>
              <a:buChar char="-"/>
            </a:pP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54390" y="215556"/>
            <a:ext cx="8411872" cy="832528"/>
          </a:xfrm>
          <a:prstGeom prst="roundRect">
            <a:avLst>
              <a:gd name="adj" fmla="val 1453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endParaRPr lang="en-US" sz="4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8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43952" y="83977"/>
            <a:ext cx="3597276" cy="572972"/>
          </a:xfrm>
          <a:prstGeom prst="roundRect">
            <a:avLst>
              <a:gd name="adj" fmla="val 14534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 smtClean="0">
              <a:solidFill>
                <a:srgbClr val="002060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en-US" sz="4000" b="1" dirty="0">
              <a:solidFill>
                <a:srgbClr val="002060"/>
              </a:solidFill>
              <a:latin typeface="HP001 4 hàng" panose="020B06030503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6" t="6417" r="2293" b="2930"/>
          <a:stretch/>
        </p:blipFill>
        <p:spPr>
          <a:xfrm>
            <a:off x="1136340" y="656949"/>
            <a:ext cx="10200443" cy="5406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8" name="Rectangle 7"/>
          <p:cNvSpPr/>
          <p:nvPr/>
        </p:nvSpPr>
        <p:spPr>
          <a:xfrm>
            <a:off x="1473694" y="4128117"/>
            <a:ext cx="9561250" cy="1526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80081" y="4368376"/>
            <a:ext cx="1503873" cy="523220"/>
          </a:xfrm>
          <a:prstGeom prst="rect">
            <a:avLst/>
          </a:prstGeom>
          <a:solidFill>
            <a:srgbClr val="FF6699"/>
          </a:solidFill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Thu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24418" y="4368376"/>
            <a:ext cx="1350050" cy="52322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94483" y="4368376"/>
            <a:ext cx="1709122" cy="523220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90922" y="4368376"/>
            <a:ext cx="1729961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6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6567" y="4199633"/>
            <a:ext cx="1190186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Theo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13172" y="115812"/>
            <a:ext cx="1118290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Thu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ghét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ấp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ủ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đâm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chồi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lộc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4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6684885" y="701336"/>
            <a:ext cx="4305670" cy="3551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825623" y="1269507"/>
            <a:ext cx="1367161" cy="2663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539014" y="1331650"/>
            <a:ext cx="6507332" cy="17756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9321553" y="1296140"/>
            <a:ext cx="2405849" cy="0"/>
          </a:xfrm>
          <a:prstGeom prst="line">
            <a:avLst/>
          </a:prstGeom>
          <a:ln w="38100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13172" y="1910984"/>
            <a:ext cx="10792288" cy="0"/>
          </a:xfrm>
          <a:prstGeom prst="line">
            <a:avLst/>
          </a:prstGeom>
          <a:ln w="28575">
            <a:solidFill>
              <a:srgbClr val="FF66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2894120" y="2525496"/>
            <a:ext cx="1074198" cy="33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926454" y="3144578"/>
            <a:ext cx="880664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418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53625" y="515723"/>
            <a:ext cx="72346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4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</a:t>
            </a:r>
            <a:r>
              <a:rPr lang="en-US" sz="4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tươi</a:t>
            </a:r>
            <a:r>
              <a:rPr lang="en-US" sz="4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400" dirty="0">
              <a:solidFill>
                <a:srgbClr val="00B05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53625" y="1514554"/>
            <a:ext cx="78053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4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sz="4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ngọt</a:t>
            </a:r>
            <a:r>
              <a:rPr lang="en-US" sz="4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thơm</a:t>
            </a:r>
            <a:r>
              <a:rPr lang="en-US" sz="4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44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dirty="0">
              <a:solidFill>
                <a:srgbClr val="FFC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97075" y="2556103"/>
            <a:ext cx="103808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dirty="0" smtClean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4400" dirty="0">
                <a:solidFill>
                  <a:srgbClr val="FF66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400" dirty="0">
              <a:solidFill>
                <a:srgbClr val="FF6699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20671" y="4274761"/>
            <a:ext cx="1035721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400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4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ấp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ủ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mầm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cối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đâm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chồi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nảy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lộc</a:t>
            </a:r>
            <a:r>
              <a:rPr lang="en-US" sz="44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4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6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3028</TotalTime>
  <Words>559</Words>
  <Application>Microsoft Office PowerPoint</Application>
  <PresentationFormat>Custom</PresentationFormat>
  <Paragraphs>53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Integral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Tiếng viỆT – LỚP3</dc:title>
  <dc:creator>84903859265</dc:creator>
  <cp:lastModifiedBy>ASUS</cp:lastModifiedBy>
  <cp:revision>86</cp:revision>
  <dcterms:created xsi:type="dcterms:W3CDTF">2021-09-14T07:09:22Z</dcterms:created>
  <dcterms:modified xsi:type="dcterms:W3CDTF">2021-11-29T14:34:18Z</dcterms:modified>
</cp:coreProperties>
</file>